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7" r:id="rId2"/>
  </p:sldMasterIdLst>
  <p:sldIdLst>
    <p:sldId id="256" r:id="rId3"/>
    <p:sldId id="279" r:id="rId4"/>
    <p:sldId id="274" r:id="rId5"/>
    <p:sldId id="257" r:id="rId6"/>
    <p:sldId id="260" r:id="rId7"/>
    <p:sldId id="263" r:id="rId8"/>
    <p:sldId id="261" r:id="rId9"/>
    <p:sldId id="275" r:id="rId10"/>
    <p:sldId id="276" r:id="rId11"/>
    <p:sldId id="277" r:id="rId12"/>
    <p:sldId id="259" r:id="rId13"/>
    <p:sldId id="27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3" autoAdjust="0"/>
    <p:restoredTop sz="94660"/>
  </p:normalViewPr>
  <p:slideViewPr>
    <p:cSldViewPr snapToGrid="0">
      <p:cViewPr varScale="1">
        <p:scale>
          <a:sx n="82" d="100"/>
          <a:sy n="82" d="100"/>
        </p:scale>
        <p:origin x="108" y="42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8/6/2017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8/6/2017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8/6/2017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8/6/2017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8/6/2017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8/6/2017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04815" indent="0" algn="ctr">
              <a:buNone/>
              <a:defRPr/>
            </a:lvl2pPr>
            <a:lvl3pPr marL="609630" indent="0" algn="ctr">
              <a:buNone/>
              <a:defRPr/>
            </a:lvl3pPr>
            <a:lvl4pPr marL="914446" indent="0" algn="ctr">
              <a:buNone/>
              <a:defRPr/>
            </a:lvl4pPr>
            <a:lvl5pPr marL="1219261" indent="0" algn="ctr">
              <a:buNone/>
              <a:defRPr/>
            </a:lvl5pPr>
            <a:lvl6pPr marL="1524076" indent="0" algn="ctr">
              <a:buNone/>
              <a:defRPr/>
            </a:lvl6pPr>
            <a:lvl7pPr marL="1828891" indent="0" algn="ctr">
              <a:buNone/>
              <a:defRPr/>
            </a:lvl7pPr>
            <a:lvl8pPr marL="2133707" indent="0" algn="ctr">
              <a:buNone/>
              <a:defRPr/>
            </a:lvl8pPr>
            <a:lvl9pPr marL="2438522"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291A04-C3CB-4099-AD31-BE351FAE3356}" type="slidenum">
              <a:rPr lang="en-US"/>
              <a:pPr>
                <a:defRPr/>
              </a:pPr>
              <a:t>‹#›</a:t>
            </a:fld>
            <a:endParaRPr lang="en-US"/>
          </a:p>
        </p:txBody>
      </p:sp>
    </p:spTree>
    <p:extLst>
      <p:ext uri="{BB962C8B-B14F-4D97-AF65-F5344CB8AC3E}">
        <p14:creationId xmlns:p14="http://schemas.microsoft.com/office/powerpoint/2010/main" val="449560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D11693-BBDE-4689-98A8-228CCF8BA581}" type="slidenum">
              <a:rPr lang="en-US"/>
              <a:pPr>
                <a:defRPr/>
              </a:pPr>
              <a:t>‹#›</a:t>
            </a:fld>
            <a:endParaRPr lang="en-US"/>
          </a:p>
        </p:txBody>
      </p:sp>
    </p:spTree>
    <p:extLst>
      <p:ext uri="{BB962C8B-B14F-4D97-AF65-F5344CB8AC3E}">
        <p14:creationId xmlns:p14="http://schemas.microsoft.com/office/powerpoint/2010/main" val="1206537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3" y="4406901"/>
            <a:ext cx="10363200" cy="1362075"/>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963083" y="2907242"/>
            <a:ext cx="10363200" cy="1499658"/>
          </a:xfrm>
        </p:spPr>
        <p:txBody>
          <a:bodyPr anchor="b"/>
          <a:lstStyle>
            <a:lvl1pPr marL="0" indent="0">
              <a:buNone/>
              <a:defRPr sz="1333"/>
            </a:lvl1pPr>
            <a:lvl2pPr marL="304815" indent="0">
              <a:buNone/>
              <a:defRPr sz="1200"/>
            </a:lvl2pPr>
            <a:lvl3pPr marL="609630" indent="0">
              <a:buNone/>
              <a:defRPr sz="1067"/>
            </a:lvl3pPr>
            <a:lvl4pPr marL="914446" indent="0">
              <a:buNone/>
              <a:defRPr sz="933"/>
            </a:lvl4pPr>
            <a:lvl5pPr marL="1219261" indent="0">
              <a:buNone/>
              <a:defRPr sz="933"/>
            </a:lvl5pPr>
            <a:lvl6pPr marL="1524076" indent="0">
              <a:buNone/>
              <a:defRPr sz="933"/>
            </a:lvl6pPr>
            <a:lvl7pPr marL="1828891" indent="0">
              <a:buNone/>
              <a:defRPr sz="933"/>
            </a:lvl7pPr>
            <a:lvl8pPr marL="2133707" indent="0">
              <a:buNone/>
              <a:defRPr sz="933"/>
            </a:lvl8pPr>
            <a:lvl9pPr marL="2438522" indent="0">
              <a:buNone/>
              <a:defRPr sz="933"/>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455275-5BBB-4043-B2A3-209760878060}" type="slidenum">
              <a:rPr lang="en-US"/>
              <a:pPr>
                <a:defRPr/>
              </a:pPr>
              <a:t>‹#›</a:t>
            </a:fld>
            <a:endParaRPr lang="en-US"/>
          </a:p>
        </p:txBody>
      </p:sp>
    </p:spTree>
    <p:extLst>
      <p:ext uri="{BB962C8B-B14F-4D97-AF65-F5344CB8AC3E}">
        <p14:creationId xmlns:p14="http://schemas.microsoft.com/office/powerpoint/2010/main" val="808229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35600" cy="4526492"/>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1600200"/>
            <a:ext cx="5435600" cy="4526492"/>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70BDB6-B337-49D6-8CDE-2C446E8767FD}" type="slidenum">
              <a:rPr lang="en-US"/>
              <a:pPr>
                <a:defRPr/>
              </a:pPr>
              <a:t>‹#›</a:t>
            </a:fld>
            <a:endParaRPr lang="en-US"/>
          </a:p>
        </p:txBody>
      </p:sp>
    </p:spTree>
    <p:extLst>
      <p:ext uri="{BB962C8B-B14F-4D97-AF65-F5344CB8AC3E}">
        <p14:creationId xmlns:p14="http://schemas.microsoft.com/office/powerpoint/2010/main" val="438391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642"/>
            <a:ext cx="5386917" cy="639233"/>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817"/>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642"/>
            <a:ext cx="5389033" cy="639233"/>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6193367" y="2174875"/>
            <a:ext cx="5389033" cy="3951817"/>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35BADE0-3DA1-4C17-B385-7E35C866CEBD}" type="slidenum">
              <a:rPr lang="en-US"/>
              <a:pPr>
                <a:defRPr/>
              </a:pPr>
              <a:t>‹#›</a:t>
            </a:fld>
            <a:endParaRPr lang="en-US"/>
          </a:p>
        </p:txBody>
      </p:sp>
    </p:spTree>
    <p:extLst>
      <p:ext uri="{BB962C8B-B14F-4D97-AF65-F5344CB8AC3E}">
        <p14:creationId xmlns:p14="http://schemas.microsoft.com/office/powerpoint/2010/main" val="484163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8/6/2017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39335D2-CE1B-4C38-B9AB-C3566051D334}" type="slidenum">
              <a:rPr lang="en-US"/>
              <a:pPr>
                <a:defRPr/>
              </a:pPr>
              <a:t>‹#›</a:t>
            </a:fld>
            <a:endParaRPr lang="en-US"/>
          </a:p>
        </p:txBody>
      </p:sp>
    </p:spTree>
    <p:extLst>
      <p:ext uri="{BB962C8B-B14F-4D97-AF65-F5344CB8AC3E}">
        <p14:creationId xmlns:p14="http://schemas.microsoft.com/office/powerpoint/2010/main" val="167202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7146693-9777-47FE-926A-B20C2C7EBC69}" type="slidenum">
              <a:rPr lang="en-US"/>
              <a:pPr>
                <a:defRPr/>
              </a:pPr>
              <a:t>‹#›</a:t>
            </a:fld>
            <a:endParaRPr lang="en-US"/>
          </a:p>
        </p:txBody>
      </p:sp>
    </p:spTree>
    <p:extLst>
      <p:ext uri="{BB962C8B-B14F-4D97-AF65-F5344CB8AC3E}">
        <p14:creationId xmlns:p14="http://schemas.microsoft.com/office/powerpoint/2010/main" val="1046200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3" cy="116205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4766733" y="273050"/>
            <a:ext cx="6815667" cy="5853642"/>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3" cy="4691592"/>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3BE72F-FFF8-41E9-A80C-920BCD57F96C}" type="slidenum">
              <a:rPr lang="en-US"/>
              <a:pPr>
                <a:defRPr/>
              </a:pPr>
              <a:t>‹#›</a:t>
            </a:fld>
            <a:endParaRPr lang="en-US"/>
          </a:p>
        </p:txBody>
      </p:sp>
    </p:spTree>
    <p:extLst>
      <p:ext uri="{BB962C8B-B14F-4D97-AF65-F5344CB8AC3E}">
        <p14:creationId xmlns:p14="http://schemas.microsoft.com/office/powerpoint/2010/main" val="3089815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7267"/>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pPr lvl="0"/>
            <a:endParaRPr lang="en-US" noProof="0"/>
          </a:p>
        </p:txBody>
      </p:sp>
      <p:sp>
        <p:nvSpPr>
          <p:cNvPr id="4" name="Text Placeholder 3"/>
          <p:cNvSpPr>
            <a:spLocks noGrp="1"/>
          </p:cNvSpPr>
          <p:nvPr>
            <p:ph type="body" sz="half" idx="2"/>
          </p:nvPr>
        </p:nvSpPr>
        <p:spPr>
          <a:xfrm>
            <a:off x="2389717" y="5367867"/>
            <a:ext cx="7315200" cy="804333"/>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0F3C1F-3D53-4A5A-8095-00AD2C403BD0}" type="slidenum">
              <a:rPr lang="en-US"/>
              <a:pPr>
                <a:defRPr/>
              </a:pPr>
              <a:t>‹#›</a:t>
            </a:fld>
            <a:endParaRPr lang="en-US"/>
          </a:p>
        </p:txBody>
      </p:sp>
    </p:spTree>
    <p:extLst>
      <p:ext uri="{BB962C8B-B14F-4D97-AF65-F5344CB8AC3E}">
        <p14:creationId xmlns:p14="http://schemas.microsoft.com/office/powerpoint/2010/main" val="1770493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4E8FD4-48D7-4243-B89C-EAAF2787AF85}" type="slidenum">
              <a:rPr lang="en-US"/>
              <a:pPr>
                <a:defRPr/>
              </a:pPr>
              <a:t>‹#›</a:t>
            </a:fld>
            <a:endParaRPr lang="en-US"/>
          </a:p>
        </p:txBody>
      </p:sp>
    </p:spTree>
    <p:extLst>
      <p:ext uri="{BB962C8B-B14F-4D97-AF65-F5344CB8AC3E}">
        <p14:creationId xmlns:p14="http://schemas.microsoft.com/office/powerpoint/2010/main" val="20326591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6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67"/>
            <a:ext cx="81280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1028C3-B1CB-4D05-B6A5-48C0FC421BFA}" type="slidenum">
              <a:rPr lang="en-US"/>
              <a:pPr>
                <a:defRPr/>
              </a:pPr>
              <a:t>‹#›</a:t>
            </a:fld>
            <a:endParaRPr lang="en-US"/>
          </a:p>
        </p:txBody>
      </p:sp>
    </p:spTree>
    <p:extLst>
      <p:ext uri="{BB962C8B-B14F-4D97-AF65-F5344CB8AC3E}">
        <p14:creationId xmlns:p14="http://schemas.microsoft.com/office/powerpoint/2010/main" val="1662149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8/6/2017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8/6/2017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8/6/2017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8/6/2017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8/6/2017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8/6/2017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8/6/2017</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8/6/2017</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167"/>
            <a:ext cx="10972800" cy="1143000"/>
          </a:xfrm>
          <a:prstGeom prst="rect">
            <a:avLst/>
          </a:prstGeom>
          <a:noFill/>
          <a:ln w="9525">
            <a:noFill/>
            <a:miter lim="800000"/>
            <a:headEnd/>
            <a:tailEnd/>
          </a:ln>
        </p:spPr>
        <p:txBody>
          <a:bodyPr vert="horz" wrap="square" lIns="163284" tIns="81642" rIns="163284" bIns="8164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0"/>
            <a:ext cx="10972800" cy="4526492"/>
          </a:xfrm>
          <a:prstGeom prst="rect">
            <a:avLst/>
          </a:prstGeom>
          <a:noFill/>
          <a:ln w="9525">
            <a:noFill/>
            <a:miter lim="800000"/>
            <a:headEnd/>
            <a:tailEnd/>
          </a:ln>
        </p:spPr>
        <p:txBody>
          <a:bodyPr vert="horz" wrap="square" lIns="163284" tIns="81642" rIns="163284" bIns="816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6"/>
            <a:ext cx="2844800" cy="476250"/>
          </a:xfrm>
          <a:prstGeom prst="rect">
            <a:avLst/>
          </a:prstGeom>
          <a:noFill/>
          <a:ln w="9525">
            <a:noFill/>
            <a:miter lim="800000"/>
            <a:headEnd/>
            <a:tailEnd/>
          </a:ln>
          <a:effectLst/>
        </p:spPr>
        <p:txBody>
          <a:bodyPr vert="horz" wrap="square" lIns="163284" tIns="81642" rIns="163284" bIns="81642" numCol="1" anchor="t" anchorCtr="0" compatLnSpc="1">
            <a:prstTxWarp prst="textNoShape">
              <a:avLst/>
            </a:prstTxWarp>
          </a:bodyPr>
          <a:lstStyle>
            <a:lvl1pPr>
              <a:defRPr sz="1667"/>
            </a:lvl1pPr>
          </a:lstStyle>
          <a:p>
            <a:pPr>
              <a:defRPr/>
            </a:pPr>
            <a:endParaRPr lang="en-US"/>
          </a:p>
        </p:txBody>
      </p:sp>
      <p:sp>
        <p:nvSpPr>
          <p:cNvPr id="1029" name="Rectangle 5"/>
          <p:cNvSpPr>
            <a:spLocks noGrp="1" noChangeArrowheads="1"/>
          </p:cNvSpPr>
          <p:nvPr>
            <p:ph type="ftr" sz="quarter" idx="3"/>
          </p:nvPr>
        </p:nvSpPr>
        <p:spPr bwMode="auto">
          <a:xfrm>
            <a:off x="4165600" y="6245226"/>
            <a:ext cx="3860800" cy="476250"/>
          </a:xfrm>
          <a:prstGeom prst="rect">
            <a:avLst/>
          </a:prstGeom>
          <a:noFill/>
          <a:ln w="9525">
            <a:noFill/>
            <a:miter lim="800000"/>
            <a:headEnd/>
            <a:tailEnd/>
          </a:ln>
          <a:effectLst/>
        </p:spPr>
        <p:txBody>
          <a:bodyPr vert="horz" wrap="square" lIns="163284" tIns="81642" rIns="163284" bIns="81642" numCol="1" anchor="t" anchorCtr="0" compatLnSpc="1">
            <a:prstTxWarp prst="textNoShape">
              <a:avLst/>
            </a:prstTxWarp>
          </a:bodyPr>
          <a:lstStyle>
            <a:lvl1pPr algn="ctr">
              <a:defRPr sz="1667"/>
            </a:lvl1pPr>
          </a:lstStyle>
          <a:p>
            <a:pPr>
              <a:defRPr/>
            </a:pPr>
            <a:endParaRPr lang="en-US"/>
          </a:p>
        </p:txBody>
      </p:sp>
      <p:sp>
        <p:nvSpPr>
          <p:cNvPr id="1030" name="Rectangle 6"/>
          <p:cNvSpPr>
            <a:spLocks noGrp="1" noChangeArrowheads="1"/>
          </p:cNvSpPr>
          <p:nvPr>
            <p:ph type="sldNum" sz="quarter" idx="4"/>
          </p:nvPr>
        </p:nvSpPr>
        <p:spPr bwMode="auto">
          <a:xfrm>
            <a:off x="8737600" y="6245226"/>
            <a:ext cx="2844800" cy="476250"/>
          </a:xfrm>
          <a:prstGeom prst="rect">
            <a:avLst/>
          </a:prstGeom>
          <a:noFill/>
          <a:ln w="9525">
            <a:noFill/>
            <a:miter lim="800000"/>
            <a:headEnd/>
            <a:tailEnd/>
          </a:ln>
          <a:effectLst/>
        </p:spPr>
        <p:txBody>
          <a:bodyPr vert="horz" wrap="square" lIns="163284" tIns="81642" rIns="163284" bIns="81642" numCol="1" anchor="t" anchorCtr="0" compatLnSpc="1">
            <a:prstTxWarp prst="textNoShape">
              <a:avLst/>
            </a:prstTxWarp>
          </a:bodyPr>
          <a:lstStyle>
            <a:lvl1pPr algn="r">
              <a:defRPr sz="1667"/>
            </a:lvl1pPr>
          </a:lstStyle>
          <a:p>
            <a:pPr>
              <a:defRPr/>
            </a:pPr>
            <a:fld id="{B1F06355-5694-404E-9F48-67CE1F8BC44A}" type="slidenum">
              <a:rPr lang="en-US"/>
              <a:pPr>
                <a:defRPr/>
              </a:pPr>
              <a:t>‹#›</a:t>
            </a:fld>
            <a:endParaRPr lang="en-US"/>
          </a:p>
        </p:txBody>
      </p:sp>
    </p:spTree>
    <p:extLst>
      <p:ext uri="{BB962C8B-B14F-4D97-AF65-F5344CB8AC3E}">
        <p14:creationId xmlns:p14="http://schemas.microsoft.com/office/powerpoint/2010/main" val="117411765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advClick="0" advTm="15000">
    <p:fade thruBlk="1"/>
  </p:transition>
  <p:txStyles>
    <p:titleStyle>
      <a:lvl1pPr algn="ctr" defTabSz="1089080" rtl="0" eaLnBrk="0" fontAlgn="base" hangingPunct="0">
        <a:spcBef>
          <a:spcPct val="0"/>
        </a:spcBef>
        <a:spcAft>
          <a:spcPct val="0"/>
        </a:spcAft>
        <a:defRPr sz="5267">
          <a:solidFill>
            <a:schemeClr val="tx2"/>
          </a:solidFill>
          <a:latin typeface="+mj-lt"/>
          <a:ea typeface="+mj-ea"/>
          <a:cs typeface="+mj-cs"/>
        </a:defRPr>
      </a:lvl1pPr>
      <a:lvl2pPr algn="ctr" defTabSz="1089080" rtl="0" eaLnBrk="0" fontAlgn="base" hangingPunct="0">
        <a:spcBef>
          <a:spcPct val="0"/>
        </a:spcBef>
        <a:spcAft>
          <a:spcPct val="0"/>
        </a:spcAft>
        <a:defRPr sz="5267">
          <a:solidFill>
            <a:schemeClr val="tx2"/>
          </a:solidFill>
          <a:latin typeface="Arial" charset="0"/>
          <a:cs typeface="Arial" charset="0"/>
        </a:defRPr>
      </a:lvl2pPr>
      <a:lvl3pPr algn="ctr" defTabSz="1089080" rtl="0" eaLnBrk="0" fontAlgn="base" hangingPunct="0">
        <a:spcBef>
          <a:spcPct val="0"/>
        </a:spcBef>
        <a:spcAft>
          <a:spcPct val="0"/>
        </a:spcAft>
        <a:defRPr sz="5267">
          <a:solidFill>
            <a:schemeClr val="tx2"/>
          </a:solidFill>
          <a:latin typeface="Arial" charset="0"/>
          <a:cs typeface="Arial" charset="0"/>
        </a:defRPr>
      </a:lvl3pPr>
      <a:lvl4pPr algn="ctr" defTabSz="1089080" rtl="0" eaLnBrk="0" fontAlgn="base" hangingPunct="0">
        <a:spcBef>
          <a:spcPct val="0"/>
        </a:spcBef>
        <a:spcAft>
          <a:spcPct val="0"/>
        </a:spcAft>
        <a:defRPr sz="5267">
          <a:solidFill>
            <a:schemeClr val="tx2"/>
          </a:solidFill>
          <a:latin typeface="Arial" charset="0"/>
          <a:cs typeface="Arial" charset="0"/>
        </a:defRPr>
      </a:lvl4pPr>
      <a:lvl5pPr algn="ctr" defTabSz="1089080" rtl="0" eaLnBrk="0" fontAlgn="base" hangingPunct="0">
        <a:spcBef>
          <a:spcPct val="0"/>
        </a:spcBef>
        <a:spcAft>
          <a:spcPct val="0"/>
        </a:spcAft>
        <a:defRPr sz="5267">
          <a:solidFill>
            <a:schemeClr val="tx2"/>
          </a:solidFill>
          <a:latin typeface="Arial" charset="0"/>
          <a:cs typeface="Arial" charset="0"/>
        </a:defRPr>
      </a:lvl5pPr>
      <a:lvl6pPr marL="304815" algn="ctr" defTabSz="1089080" rtl="0" fontAlgn="base">
        <a:spcBef>
          <a:spcPct val="0"/>
        </a:spcBef>
        <a:spcAft>
          <a:spcPct val="0"/>
        </a:spcAft>
        <a:defRPr sz="5267">
          <a:solidFill>
            <a:schemeClr val="tx2"/>
          </a:solidFill>
          <a:latin typeface="Arial" charset="0"/>
          <a:cs typeface="Arial" charset="0"/>
        </a:defRPr>
      </a:lvl6pPr>
      <a:lvl7pPr marL="609630" algn="ctr" defTabSz="1089080" rtl="0" fontAlgn="base">
        <a:spcBef>
          <a:spcPct val="0"/>
        </a:spcBef>
        <a:spcAft>
          <a:spcPct val="0"/>
        </a:spcAft>
        <a:defRPr sz="5267">
          <a:solidFill>
            <a:schemeClr val="tx2"/>
          </a:solidFill>
          <a:latin typeface="Arial" charset="0"/>
          <a:cs typeface="Arial" charset="0"/>
        </a:defRPr>
      </a:lvl7pPr>
      <a:lvl8pPr marL="914446" algn="ctr" defTabSz="1089080" rtl="0" fontAlgn="base">
        <a:spcBef>
          <a:spcPct val="0"/>
        </a:spcBef>
        <a:spcAft>
          <a:spcPct val="0"/>
        </a:spcAft>
        <a:defRPr sz="5267">
          <a:solidFill>
            <a:schemeClr val="tx2"/>
          </a:solidFill>
          <a:latin typeface="Arial" charset="0"/>
          <a:cs typeface="Arial" charset="0"/>
        </a:defRPr>
      </a:lvl8pPr>
      <a:lvl9pPr marL="1219261" algn="ctr" defTabSz="1089080" rtl="0" fontAlgn="base">
        <a:spcBef>
          <a:spcPct val="0"/>
        </a:spcBef>
        <a:spcAft>
          <a:spcPct val="0"/>
        </a:spcAft>
        <a:defRPr sz="5267">
          <a:solidFill>
            <a:schemeClr val="tx2"/>
          </a:solidFill>
          <a:latin typeface="Arial" charset="0"/>
          <a:cs typeface="Arial" charset="0"/>
        </a:defRPr>
      </a:lvl9pPr>
    </p:titleStyle>
    <p:bodyStyle>
      <a:lvl1pPr marL="408537" indent="-408537" algn="l" defTabSz="1089080" rtl="0" eaLnBrk="0" fontAlgn="base" hangingPunct="0">
        <a:spcBef>
          <a:spcPct val="20000"/>
        </a:spcBef>
        <a:spcAft>
          <a:spcPct val="0"/>
        </a:spcAft>
        <a:buChar char="•"/>
        <a:defRPr sz="3800">
          <a:solidFill>
            <a:schemeClr val="tx1"/>
          </a:solidFill>
          <a:latin typeface="+mn-lt"/>
          <a:ea typeface="+mn-ea"/>
          <a:cs typeface="+mn-cs"/>
        </a:defRPr>
      </a:lvl1pPr>
      <a:lvl2pPr marL="884811" indent="-340800" algn="l" defTabSz="1089080" rtl="0" eaLnBrk="0" fontAlgn="base" hangingPunct="0">
        <a:spcBef>
          <a:spcPct val="20000"/>
        </a:spcBef>
        <a:spcAft>
          <a:spcPct val="0"/>
        </a:spcAft>
        <a:buChar char="–"/>
        <a:defRPr sz="3334">
          <a:solidFill>
            <a:schemeClr val="tx1"/>
          </a:solidFill>
          <a:latin typeface="+mn-lt"/>
          <a:cs typeface="+mn-cs"/>
        </a:defRPr>
      </a:lvl2pPr>
      <a:lvl3pPr marL="1361085" indent="-272006" algn="l" defTabSz="1089080" rtl="0" eaLnBrk="0" fontAlgn="base" hangingPunct="0">
        <a:spcBef>
          <a:spcPct val="20000"/>
        </a:spcBef>
        <a:spcAft>
          <a:spcPct val="0"/>
        </a:spcAft>
        <a:buChar char="•"/>
        <a:defRPr sz="2867">
          <a:solidFill>
            <a:schemeClr val="tx1"/>
          </a:solidFill>
          <a:latin typeface="+mn-lt"/>
          <a:cs typeface="+mn-cs"/>
        </a:defRPr>
      </a:lvl3pPr>
      <a:lvl4pPr marL="1905095" indent="-272006" algn="l" defTabSz="1089080" rtl="0" eaLnBrk="0" fontAlgn="base" hangingPunct="0">
        <a:spcBef>
          <a:spcPct val="20000"/>
        </a:spcBef>
        <a:spcAft>
          <a:spcPct val="0"/>
        </a:spcAft>
        <a:buChar char="–"/>
        <a:defRPr sz="2400">
          <a:solidFill>
            <a:schemeClr val="tx1"/>
          </a:solidFill>
          <a:latin typeface="+mn-lt"/>
          <a:cs typeface="+mn-cs"/>
        </a:defRPr>
      </a:lvl4pPr>
      <a:lvl5pPr marL="2449106" indent="-272006" algn="l" defTabSz="1089080" rtl="0" eaLnBrk="0" fontAlgn="base" hangingPunct="0">
        <a:spcBef>
          <a:spcPct val="20000"/>
        </a:spcBef>
        <a:spcAft>
          <a:spcPct val="0"/>
        </a:spcAft>
        <a:buChar char="»"/>
        <a:defRPr sz="2400">
          <a:solidFill>
            <a:schemeClr val="tx1"/>
          </a:solidFill>
          <a:latin typeface="+mn-lt"/>
          <a:cs typeface="+mn-cs"/>
        </a:defRPr>
      </a:lvl5pPr>
      <a:lvl6pPr marL="2753921" indent="-272006" algn="l" defTabSz="1089080" rtl="0" fontAlgn="base">
        <a:spcBef>
          <a:spcPct val="20000"/>
        </a:spcBef>
        <a:spcAft>
          <a:spcPct val="0"/>
        </a:spcAft>
        <a:buChar char="»"/>
        <a:defRPr sz="2400">
          <a:solidFill>
            <a:schemeClr val="tx1"/>
          </a:solidFill>
          <a:latin typeface="+mn-lt"/>
          <a:cs typeface="+mn-cs"/>
        </a:defRPr>
      </a:lvl6pPr>
      <a:lvl7pPr marL="3058736" indent="-272006" algn="l" defTabSz="1089080" rtl="0" fontAlgn="base">
        <a:spcBef>
          <a:spcPct val="20000"/>
        </a:spcBef>
        <a:spcAft>
          <a:spcPct val="0"/>
        </a:spcAft>
        <a:buChar char="»"/>
        <a:defRPr sz="2400">
          <a:solidFill>
            <a:schemeClr val="tx1"/>
          </a:solidFill>
          <a:latin typeface="+mn-lt"/>
          <a:cs typeface="+mn-cs"/>
        </a:defRPr>
      </a:lvl7pPr>
      <a:lvl8pPr marL="3363552" indent="-272006" algn="l" defTabSz="1089080" rtl="0" fontAlgn="base">
        <a:spcBef>
          <a:spcPct val="20000"/>
        </a:spcBef>
        <a:spcAft>
          <a:spcPct val="0"/>
        </a:spcAft>
        <a:buChar char="»"/>
        <a:defRPr sz="2400">
          <a:solidFill>
            <a:schemeClr val="tx1"/>
          </a:solidFill>
          <a:latin typeface="+mn-lt"/>
          <a:cs typeface="+mn-cs"/>
        </a:defRPr>
      </a:lvl8pPr>
      <a:lvl9pPr marL="3668367" indent="-272006" algn="l" defTabSz="1089080" rtl="0" fontAlgn="base">
        <a:spcBef>
          <a:spcPct val="20000"/>
        </a:spcBef>
        <a:spcAft>
          <a:spcPct val="0"/>
        </a:spcAft>
        <a:buChar char="»"/>
        <a:defRPr sz="2400">
          <a:solidFill>
            <a:schemeClr val="tx1"/>
          </a:solidFill>
          <a:latin typeface="+mn-lt"/>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F1F8D-E1AF-4B0D-88CE-AA3463830CC5}"/>
              </a:ext>
            </a:extLst>
          </p:cNvPr>
          <p:cNvSpPr>
            <a:spLocks noGrp="1"/>
          </p:cNvSpPr>
          <p:nvPr>
            <p:ph type="ctrTitle"/>
          </p:nvPr>
        </p:nvSpPr>
        <p:spPr/>
        <p:txBody>
          <a:bodyPr/>
          <a:lstStyle/>
          <a:p>
            <a:br>
              <a:rPr lang="en-US" sz="6600" dirty="0"/>
            </a:br>
            <a:r>
              <a:rPr lang="en-US" sz="8000" dirty="0"/>
              <a:t>Discipleship</a:t>
            </a:r>
            <a:endParaRPr lang="en-US" sz="6600" dirty="0"/>
          </a:p>
        </p:txBody>
      </p:sp>
      <p:sp>
        <p:nvSpPr>
          <p:cNvPr id="3" name="Subtitle 2">
            <a:extLst>
              <a:ext uri="{FF2B5EF4-FFF2-40B4-BE49-F238E27FC236}">
                <a16:creationId xmlns:a16="http://schemas.microsoft.com/office/drawing/2014/main" id="{590D42F6-ED76-4FD8-BA35-B672BFF222D7}"/>
              </a:ext>
            </a:extLst>
          </p:cNvPr>
          <p:cNvSpPr>
            <a:spLocks noGrp="1"/>
          </p:cNvSpPr>
          <p:nvPr>
            <p:ph type="subTitle" idx="1"/>
          </p:nvPr>
        </p:nvSpPr>
        <p:spPr>
          <a:xfrm>
            <a:off x="899410" y="5280847"/>
            <a:ext cx="10482591" cy="932576"/>
          </a:xfrm>
        </p:spPr>
        <p:txBody>
          <a:bodyPr>
            <a:normAutofit/>
          </a:bodyPr>
          <a:lstStyle/>
          <a:p>
            <a:r>
              <a:rPr lang="en-US" sz="3200" dirty="0"/>
              <a:t>The Biblical Pattern – Week 1</a:t>
            </a:r>
          </a:p>
        </p:txBody>
      </p:sp>
    </p:spTree>
    <p:extLst>
      <p:ext uri="{BB962C8B-B14F-4D97-AF65-F5344CB8AC3E}">
        <p14:creationId xmlns:p14="http://schemas.microsoft.com/office/powerpoint/2010/main" val="2768145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DEA29-2198-4182-8C93-A176B13F1AAE}"/>
              </a:ext>
            </a:extLst>
          </p:cNvPr>
          <p:cNvSpPr>
            <a:spLocks noGrp="1"/>
          </p:cNvSpPr>
          <p:nvPr>
            <p:ph type="title"/>
          </p:nvPr>
        </p:nvSpPr>
        <p:spPr/>
        <p:txBody>
          <a:bodyPr/>
          <a:lstStyle/>
          <a:p>
            <a:r>
              <a:rPr lang="en-US" dirty="0"/>
              <a:t>The problem with “multiplication” plan. </a:t>
            </a:r>
            <a:br>
              <a:rPr lang="en-US" dirty="0"/>
            </a:br>
            <a:r>
              <a:rPr lang="en-US" dirty="0"/>
              <a:t>2 Tim 2:1-4</a:t>
            </a:r>
          </a:p>
        </p:txBody>
      </p:sp>
      <p:sp>
        <p:nvSpPr>
          <p:cNvPr id="3" name="Content Placeholder 2">
            <a:extLst>
              <a:ext uri="{FF2B5EF4-FFF2-40B4-BE49-F238E27FC236}">
                <a16:creationId xmlns:a16="http://schemas.microsoft.com/office/drawing/2014/main" id="{4BEA3138-5FE7-43E4-B9A1-B5972A30521D}"/>
              </a:ext>
            </a:extLst>
          </p:cNvPr>
          <p:cNvSpPr>
            <a:spLocks noGrp="1"/>
          </p:cNvSpPr>
          <p:nvPr>
            <p:ph idx="1"/>
          </p:nvPr>
        </p:nvSpPr>
        <p:spPr>
          <a:xfrm>
            <a:off x="818712" y="2222287"/>
            <a:ext cx="10554574" cy="4241575"/>
          </a:xfrm>
        </p:spPr>
        <p:txBody>
          <a:bodyPr>
            <a:normAutofit/>
          </a:bodyPr>
          <a:lstStyle/>
          <a:p>
            <a:r>
              <a:rPr lang="en-US" sz="3200" dirty="0"/>
              <a:t>We have a Position of </a:t>
            </a:r>
            <a:r>
              <a:rPr lang="en-US" sz="3200" u="sng" dirty="0"/>
              <a:t>Strength</a:t>
            </a:r>
          </a:p>
          <a:p>
            <a:r>
              <a:rPr lang="en-US" sz="3200" dirty="0"/>
              <a:t>For the </a:t>
            </a:r>
            <a:r>
              <a:rPr lang="en-US" sz="3200" u="sng" dirty="0"/>
              <a:t>Mission</a:t>
            </a:r>
            <a:endParaRPr lang="en-US" sz="3200" dirty="0"/>
          </a:p>
          <a:p>
            <a:r>
              <a:rPr lang="en-US" sz="3200" dirty="0"/>
              <a:t>Which is </a:t>
            </a:r>
            <a:r>
              <a:rPr lang="en-US" sz="3200" u="sng" dirty="0"/>
              <a:t>Hard</a:t>
            </a:r>
          </a:p>
          <a:p>
            <a:r>
              <a:rPr lang="en-US" sz="3200" dirty="0"/>
              <a:t>So We Must Stay </a:t>
            </a:r>
            <a:r>
              <a:rPr lang="en-US" sz="3200" u="sng" dirty="0"/>
              <a:t>Focused</a:t>
            </a:r>
            <a:r>
              <a:rPr lang="en-US" sz="3200" dirty="0"/>
              <a:t> for It!</a:t>
            </a:r>
          </a:p>
        </p:txBody>
      </p:sp>
    </p:spTree>
    <p:extLst>
      <p:ext uri="{BB962C8B-B14F-4D97-AF65-F5344CB8AC3E}">
        <p14:creationId xmlns:p14="http://schemas.microsoft.com/office/powerpoint/2010/main" val="203486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8F6BAD-44A4-42C1-A573-B9E68C8549E7}"/>
              </a:ext>
            </a:extLst>
          </p:cNvPr>
          <p:cNvSpPr/>
          <p:nvPr/>
        </p:nvSpPr>
        <p:spPr>
          <a:xfrm>
            <a:off x="0" y="0"/>
            <a:ext cx="12192000" cy="6858000"/>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30AADE-0A45-4FCE-9281-765BBE84838F}"/>
              </a:ext>
            </a:extLst>
          </p:cNvPr>
          <p:cNvSpPr>
            <a:spLocks noGrp="1"/>
          </p:cNvSpPr>
          <p:nvPr>
            <p:ph type="title"/>
          </p:nvPr>
        </p:nvSpPr>
        <p:spPr>
          <a:xfrm>
            <a:off x="810001" y="2943775"/>
            <a:ext cx="10571998" cy="970450"/>
          </a:xfrm>
        </p:spPr>
        <p:txBody>
          <a:bodyPr/>
          <a:lstStyle/>
          <a:p>
            <a:pPr lvl="0" algn="ctr"/>
            <a:r>
              <a:rPr lang="en-US" dirty="0"/>
              <a:t>The example of the </a:t>
            </a:r>
            <a:r>
              <a:rPr lang="en-US" u="sng" dirty="0"/>
              <a:t>Apostle Paul</a:t>
            </a:r>
            <a:r>
              <a:rPr lang="en-US" dirty="0"/>
              <a:t>.</a:t>
            </a:r>
          </a:p>
        </p:txBody>
      </p:sp>
    </p:spTree>
    <p:extLst>
      <p:ext uri="{BB962C8B-B14F-4D97-AF65-F5344CB8AC3E}">
        <p14:creationId xmlns:p14="http://schemas.microsoft.com/office/powerpoint/2010/main" val="1421274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8F6BAD-44A4-42C1-A573-B9E68C8549E7}"/>
              </a:ext>
            </a:extLst>
          </p:cNvPr>
          <p:cNvSpPr/>
          <p:nvPr/>
        </p:nvSpPr>
        <p:spPr>
          <a:xfrm>
            <a:off x="0" y="0"/>
            <a:ext cx="12192000" cy="6858000"/>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CF30AADE-0A45-4FCE-9281-765BBE84838F}"/>
              </a:ext>
            </a:extLst>
          </p:cNvPr>
          <p:cNvSpPr>
            <a:spLocks noGrp="1"/>
          </p:cNvSpPr>
          <p:nvPr>
            <p:ph type="title"/>
          </p:nvPr>
        </p:nvSpPr>
        <p:spPr>
          <a:xfrm>
            <a:off x="810001" y="2943775"/>
            <a:ext cx="10571998" cy="970450"/>
          </a:xfrm>
        </p:spPr>
        <p:txBody>
          <a:bodyPr/>
          <a:lstStyle/>
          <a:p>
            <a:pPr lvl="0" algn="ctr"/>
            <a:r>
              <a:rPr lang="en-US" dirty="0"/>
              <a:t>The Great Commission can be </a:t>
            </a:r>
            <a:br>
              <a:rPr lang="en-US" dirty="0"/>
            </a:br>
            <a:r>
              <a:rPr lang="en-US" u="sng" dirty="0"/>
              <a:t>fulfilled</a:t>
            </a:r>
            <a:r>
              <a:rPr lang="en-US" dirty="0"/>
              <a:t> by any local church. </a:t>
            </a:r>
          </a:p>
        </p:txBody>
      </p:sp>
    </p:spTree>
    <p:extLst>
      <p:ext uri="{BB962C8B-B14F-4D97-AF65-F5344CB8AC3E}">
        <p14:creationId xmlns:p14="http://schemas.microsoft.com/office/powerpoint/2010/main" val="4182722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ABA384-000B-485D-B072-0E08B2145B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33261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B999D8-4FF8-40D6-9957-DF05E0B6E9B5}"/>
              </a:ext>
            </a:extLst>
          </p:cNvPr>
          <p:cNvSpPr>
            <a:spLocks noGrp="1"/>
          </p:cNvSpPr>
          <p:nvPr>
            <p:ph idx="1"/>
          </p:nvPr>
        </p:nvSpPr>
        <p:spPr>
          <a:xfrm>
            <a:off x="809999" y="2525486"/>
            <a:ext cx="11272020" cy="4644571"/>
          </a:xfrm>
        </p:spPr>
        <p:txBody>
          <a:bodyPr>
            <a:normAutofit lnSpcReduction="10000"/>
          </a:bodyPr>
          <a:lstStyle/>
          <a:p>
            <a:pPr marL="742950" indent="-742950">
              <a:buAutoNum type="alphaUcPeriod"/>
            </a:pPr>
            <a:r>
              <a:rPr lang="en-US" sz="3700" u="sng" dirty="0"/>
              <a:t>Divisions</a:t>
            </a:r>
            <a:r>
              <a:rPr lang="en-US" sz="3700" dirty="0"/>
              <a:t> between the</a:t>
            </a:r>
            <a:br>
              <a:rPr lang="en-US" sz="3700" dirty="0"/>
            </a:br>
            <a:r>
              <a:rPr lang="en-US" sz="3700" dirty="0"/>
              <a:t>discipler and disciple.</a:t>
            </a:r>
          </a:p>
          <a:p>
            <a:pPr marL="742950" indent="-742950">
              <a:buAutoNum type="alphaUcPeriod"/>
            </a:pPr>
            <a:r>
              <a:rPr lang="en-US" sz="3700" dirty="0"/>
              <a:t>Intellectual studies </a:t>
            </a:r>
            <a:br>
              <a:rPr lang="en-US" sz="3700" dirty="0"/>
            </a:br>
            <a:r>
              <a:rPr lang="en-US" sz="3700" dirty="0"/>
              <a:t>and debates.</a:t>
            </a:r>
          </a:p>
          <a:p>
            <a:pPr marL="742950" indent="-742950">
              <a:buAutoNum type="alphaUcPeriod"/>
            </a:pPr>
            <a:r>
              <a:rPr lang="en-US" sz="3700" u="sng" dirty="0"/>
              <a:t>Charismatic</a:t>
            </a:r>
            <a:r>
              <a:rPr lang="en-US" sz="3700" dirty="0"/>
              <a:t> distractions.</a:t>
            </a:r>
          </a:p>
          <a:p>
            <a:pPr marL="742950" indent="-742950">
              <a:buAutoNum type="alphaUcPeriod"/>
            </a:pPr>
            <a:r>
              <a:rPr lang="en-US" sz="3700" dirty="0"/>
              <a:t>Legalism.</a:t>
            </a:r>
          </a:p>
          <a:p>
            <a:pPr marL="742950" indent="-742950">
              <a:buAutoNum type="alphaUcPeriod"/>
            </a:pPr>
            <a:r>
              <a:rPr lang="en-US" sz="3700" dirty="0"/>
              <a:t>Ceremony.</a:t>
            </a:r>
          </a:p>
          <a:p>
            <a:pPr marL="514350" indent="-514350">
              <a:buAutoNum type="alphaUcPeriod"/>
            </a:pPr>
            <a:endParaRPr lang="en-US" sz="3200" dirty="0"/>
          </a:p>
        </p:txBody>
      </p:sp>
      <p:sp>
        <p:nvSpPr>
          <p:cNvPr id="5" name="Title 1">
            <a:extLst>
              <a:ext uri="{FF2B5EF4-FFF2-40B4-BE49-F238E27FC236}">
                <a16:creationId xmlns:a16="http://schemas.microsoft.com/office/drawing/2014/main" id="{D17FE392-5533-4064-9717-30B369909E98}"/>
              </a:ext>
            </a:extLst>
          </p:cNvPr>
          <p:cNvSpPr>
            <a:spLocks noGrp="1"/>
          </p:cNvSpPr>
          <p:nvPr>
            <p:ph type="title"/>
          </p:nvPr>
        </p:nvSpPr>
        <p:spPr>
          <a:xfrm>
            <a:off x="809999" y="871394"/>
            <a:ext cx="10571998" cy="970450"/>
          </a:xfrm>
        </p:spPr>
        <p:txBody>
          <a:bodyPr/>
          <a:lstStyle/>
          <a:p>
            <a:r>
              <a:rPr lang="en-US" dirty="0"/>
              <a:t>THE </a:t>
            </a:r>
            <a:r>
              <a:rPr lang="en-US" u="sng" dirty="0"/>
              <a:t>HINDRANCES</a:t>
            </a:r>
            <a:r>
              <a:rPr lang="en-US" dirty="0"/>
              <a:t> TO THE MINISTRY OF DISCIPLESHIP AND HOW TO </a:t>
            </a:r>
            <a:r>
              <a:rPr lang="en-US" u="sng" dirty="0"/>
              <a:t>GUARD</a:t>
            </a:r>
            <a:r>
              <a:rPr lang="en-US" dirty="0"/>
              <a:t> AGAINST THEM AND </a:t>
            </a:r>
            <a:r>
              <a:rPr lang="en-US" u="sng" dirty="0"/>
              <a:t>OVERCOME</a:t>
            </a:r>
            <a:r>
              <a:rPr lang="en-US" dirty="0"/>
              <a:t> THEM.  </a:t>
            </a:r>
          </a:p>
        </p:txBody>
      </p:sp>
      <p:pic>
        <p:nvPicPr>
          <p:cNvPr id="6" name="Picture 5">
            <a:extLst>
              <a:ext uri="{FF2B5EF4-FFF2-40B4-BE49-F238E27FC236}">
                <a16:creationId xmlns:a16="http://schemas.microsoft.com/office/drawing/2014/main" id="{FBD01FFD-DE42-413F-8A82-9E219271BCF8}"/>
              </a:ext>
            </a:extLst>
          </p:cNvPr>
          <p:cNvPicPr>
            <a:picLocks noChangeAspect="1"/>
          </p:cNvPicPr>
          <p:nvPr/>
        </p:nvPicPr>
        <p:blipFill>
          <a:blip r:embed="rId2"/>
          <a:stretch>
            <a:fillRect/>
          </a:stretch>
        </p:blipFill>
        <p:spPr>
          <a:xfrm>
            <a:off x="6820806" y="2322286"/>
            <a:ext cx="5003783" cy="2191657"/>
          </a:xfrm>
          <a:prstGeom prst="rect">
            <a:avLst/>
          </a:prstGeom>
        </p:spPr>
      </p:pic>
      <p:pic>
        <p:nvPicPr>
          <p:cNvPr id="7" name="Picture 6">
            <a:extLst>
              <a:ext uri="{FF2B5EF4-FFF2-40B4-BE49-F238E27FC236}">
                <a16:creationId xmlns:a16="http://schemas.microsoft.com/office/drawing/2014/main" id="{63D63358-E6FA-4CFB-9586-4828F035421A}"/>
              </a:ext>
            </a:extLst>
          </p:cNvPr>
          <p:cNvPicPr>
            <a:picLocks noChangeAspect="1"/>
          </p:cNvPicPr>
          <p:nvPr/>
        </p:nvPicPr>
        <p:blipFill>
          <a:blip r:embed="rId3"/>
          <a:stretch>
            <a:fillRect/>
          </a:stretch>
        </p:blipFill>
        <p:spPr>
          <a:xfrm>
            <a:off x="7341343" y="3057071"/>
            <a:ext cx="4323108" cy="2913743"/>
          </a:xfrm>
          <a:prstGeom prst="rect">
            <a:avLst/>
          </a:prstGeom>
        </p:spPr>
      </p:pic>
    </p:spTree>
    <p:extLst>
      <p:ext uri="{BB962C8B-B14F-4D97-AF65-F5344CB8AC3E}">
        <p14:creationId xmlns:p14="http://schemas.microsoft.com/office/powerpoint/2010/main" val="293967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0" presetClass="exit" presetSubtype="0" fill="hold" nodeType="after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93D95-95D8-4CC6-B6E4-C0246013930C}"/>
              </a:ext>
            </a:extLst>
          </p:cNvPr>
          <p:cNvSpPr>
            <a:spLocks noGrp="1"/>
          </p:cNvSpPr>
          <p:nvPr>
            <p:ph type="title"/>
          </p:nvPr>
        </p:nvSpPr>
        <p:spPr/>
        <p:txBody>
          <a:bodyPr/>
          <a:lstStyle/>
          <a:p>
            <a:r>
              <a:rPr lang="en-US" dirty="0"/>
              <a:t>The </a:t>
            </a:r>
            <a:r>
              <a:rPr lang="en-US" u="sng" dirty="0"/>
              <a:t>results</a:t>
            </a:r>
            <a:r>
              <a:rPr lang="en-US" dirty="0"/>
              <a:t> of following this biblical pattern of discipleship.</a:t>
            </a:r>
          </a:p>
        </p:txBody>
      </p:sp>
      <p:sp>
        <p:nvSpPr>
          <p:cNvPr id="3" name="Content Placeholder 2">
            <a:extLst>
              <a:ext uri="{FF2B5EF4-FFF2-40B4-BE49-F238E27FC236}">
                <a16:creationId xmlns:a16="http://schemas.microsoft.com/office/drawing/2014/main" id="{DAB999D8-4FF8-40D6-9957-DF05E0B6E9B5}"/>
              </a:ext>
            </a:extLst>
          </p:cNvPr>
          <p:cNvSpPr>
            <a:spLocks noGrp="1"/>
          </p:cNvSpPr>
          <p:nvPr>
            <p:ph idx="1"/>
          </p:nvPr>
        </p:nvSpPr>
        <p:spPr/>
        <p:txBody>
          <a:bodyPr>
            <a:normAutofit/>
          </a:bodyPr>
          <a:lstStyle/>
          <a:p>
            <a:r>
              <a:rPr lang="en-US" sz="3200" dirty="0"/>
              <a:t> The </a:t>
            </a:r>
            <a:r>
              <a:rPr lang="en-US" sz="3200" u="sng" dirty="0"/>
              <a:t>example</a:t>
            </a:r>
            <a:r>
              <a:rPr lang="en-US" sz="3200" dirty="0"/>
              <a:t> of the Lord Jesus Christ.</a:t>
            </a:r>
          </a:p>
          <a:p>
            <a:pPr lvl="1"/>
            <a:r>
              <a:rPr lang="en-US" sz="3000" dirty="0"/>
              <a:t> From 12 disciples to Acts 17:6 in one generation!</a:t>
            </a:r>
          </a:p>
          <a:p>
            <a:pPr lvl="1"/>
            <a:r>
              <a:rPr lang="en-US" sz="3000" dirty="0"/>
              <a:t> Evangelism plus discipleship = </a:t>
            </a:r>
            <a:r>
              <a:rPr lang="en-US" sz="3000" u="sng" dirty="0"/>
              <a:t>multiplication</a:t>
            </a:r>
            <a:r>
              <a:rPr lang="en-US" sz="3000" dirty="0"/>
              <a:t>.</a:t>
            </a:r>
          </a:p>
        </p:txBody>
      </p:sp>
    </p:spTree>
    <p:extLst>
      <p:ext uri="{BB962C8B-B14F-4D97-AF65-F5344CB8AC3E}">
        <p14:creationId xmlns:p14="http://schemas.microsoft.com/office/powerpoint/2010/main" val="77817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0FA01B-4512-4E6F-A6DE-54A22AECB8F4}"/>
              </a:ext>
            </a:extLst>
          </p:cNvPr>
          <p:cNvSpPr/>
          <p:nvPr/>
        </p:nvSpPr>
        <p:spPr>
          <a:xfrm>
            <a:off x="0" y="0"/>
            <a:ext cx="12192000" cy="6858000"/>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64E1968-E0F0-4A7A-916A-E1482C06EDDF}"/>
              </a:ext>
            </a:extLst>
          </p:cNvPr>
          <p:cNvSpPr>
            <a:spLocks noGrp="1"/>
          </p:cNvSpPr>
          <p:nvPr>
            <p:ph idx="1"/>
          </p:nvPr>
        </p:nvSpPr>
        <p:spPr>
          <a:xfrm>
            <a:off x="827424" y="504497"/>
            <a:ext cx="10554574" cy="6106509"/>
          </a:xfrm>
        </p:spPr>
        <p:txBody>
          <a:bodyPr>
            <a:normAutofit/>
          </a:bodyPr>
          <a:lstStyle/>
          <a:p>
            <a:r>
              <a:rPr lang="en-US" sz="3200" dirty="0"/>
              <a:t>Genesis 1:28 And God blessed them, and God said unto them, Be fruitful, and multiply, and replenish the earth, and subdue it: and have dominion over the fish of the sea, and over the fowl of the air, and over every living thing that </a:t>
            </a:r>
            <a:r>
              <a:rPr lang="en-US" sz="3200" dirty="0" err="1"/>
              <a:t>moveth</a:t>
            </a:r>
            <a:r>
              <a:rPr lang="en-US" sz="3200" dirty="0"/>
              <a:t> upon the earth.</a:t>
            </a:r>
          </a:p>
        </p:txBody>
      </p:sp>
    </p:spTree>
    <p:extLst>
      <p:ext uri="{BB962C8B-B14F-4D97-AF65-F5344CB8AC3E}">
        <p14:creationId xmlns:p14="http://schemas.microsoft.com/office/powerpoint/2010/main" val="14444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DEA29-2198-4182-8C93-A176B13F1AAE}"/>
              </a:ext>
            </a:extLst>
          </p:cNvPr>
          <p:cNvSpPr>
            <a:spLocks noGrp="1"/>
          </p:cNvSpPr>
          <p:nvPr>
            <p:ph type="title"/>
          </p:nvPr>
        </p:nvSpPr>
        <p:spPr/>
        <p:txBody>
          <a:bodyPr/>
          <a:lstStyle/>
          <a:p>
            <a:r>
              <a:rPr lang="en-US" dirty="0"/>
              <a:t>The problem with “multiplication” plan. </a:t>
            </a:r>
            <a:br>
              <a:rPr lang="en-US" dirty="0"/>
            </a:br>
            <a:r>
              <a:rPr lang="en-US" dirty="0"/>
              <a:t>2 Tim 2:1-4</a:t>
            </a:r>
          </a:p>
        </p:txBody>
      </p:sp>
      <p:sp>
        <p:nvSpPr>
          <p:cNvPr id="3" name="Content Placeholder 2">
            <a:extLst>
              <a:ext uri="{FF2B5EF4-FFF2-40B4-BE49-F238E27FC236}">
                <a16:creationId xmlns:a16="http://schemas.microsoft.com/office/drawing/2014/main" id="{4BEA3138-5FE7-43E4-B9A1-B5972A30521D}"/>
              </a:ext>
            </a:extLst>
          </p:cNvPr>
          <p:cNvSpPr>
            <a:spLocks noGrp="1"/>
          </p:cNvSpPr>
          <p:nvPr>
            <p:ph idx="1"/>
          </p:nvPr>
        </p:nvSpPr>
        <p:spPr>
          <a:xfrm>
            <a:off x="818712" y="2222287"/>
            <a:ext cx="10554574" cy="4241575"/>
          </a:xfrm>
        </p:spPr>
        <p:txBody>
          <a:bodyPr>
            <a:normAutofit/>
          </a:bodyPr>
          <a:lstStyle/>
          <a:p>
            <a:r>
              <a:rPr lang="en-US" sz="3200" dirty="0"/>
              <a:t>We have a Position of </a:t>
            </a:r>
            <a:r>
              <a:rPr lang="en-US" sz="3200" u="sng" dirty="0"/>
              <a:t>Strength</a:t>
            </a:r>
          </a:p>
          <a:p>
            <a:r>
              <a:rPr lang="en-US" sz="3200" dirty="0"/>
              <a:t>For the </a:t>
            </a:r>
            <a:r>
              <a:rPr lang="en-US" sz="3200" u="sng" dirty="0"/>
              <a:t>Mission</a:t>
            </a:r>
          </a:p>
        </p:txBody>
      </p:sp>
    </p:spTree>
    <p:extLst>
      <p:ext uri="{BB962C8B-B14F-4D97-AF65-F5344CB8AC3E}">
        <p14:creationId xmlns:p14="http://schemas.microsoft.com/office/powerpoint/2010/main" val="28603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0FA01B-4512-4E6F-A6DE-54A22AECB8F4}"/>
              </a:ext>
            </a:extLst>
          </p:cNvPr>
          <p:cNvSpPr/>
          <p:nvPr/>
        </p:nvSpPr>
        <p:spPr>
          <a:xfrm>
            <a:off x="0" y="0"/>
            <a:ext cx="12192000" cy="6858000"/>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D64E1968-E0F0-4A7A-916A-E1482C06EDDF}"/>
              </a:ext>
            </a:extLst>
          </p:cNvPr>
          <p:cNvSpPr>
            <a:spLocks noGrp="1"/>
          </p:cNvSpPr>
          <p:nvPr>
            <p:ph idx="1"/>
          </p:nvPr>
        </p:nvSpPr>
        <p:spPr>
          <a:xfrm>
            <a:off x="827424" y="504497"/>
            <a:ext cx="10554574" cy="6106509"/>
          </a:xfrm>
        </p:spPr>
        <p:txBody>
          <a:bodyPr>
            <a:normAutofit/>
          </a:bodyPr>
          <a:lstStyle/>
          <a:p>
            <a:r>
              <a:rPr lang="en-US" sz="3200" dirty="0"/>
              <a:t>Pro 20:6 Most men will proclaim every one his own goodness: but a faithful man who can find?</a:t>
            </a:r>
          </a:p>
          <a:p>
            <a:r>
              <a:rPr lang="en-US" sz="3200" dirty="0" err="1"/>
              <a:t>Ecc</a:t>
            </a:r>
            <a:r>
              <a:rPr lang="en-US" sz="3200" dirty="0"/>
              <a:t> 7: 28 Which yet my soul </a:t>
            </a:r>
            <a:r>
              <a:rPr lang="en-US" sz="3200" dirty="0" err="1"/>
              <a:t>seeketh</a:t>
            </a:r>
            <a:r>
              <a:rPr lang="en-US" sz="3200" dirty="0"/>
              <a:t>, but I find not: one man among a thousand have I found; but a woman among all those have I not found.</a:t>
            </a:r>
          </a:p>
          <a:p>
            <a:r>
              <a:rPr lang="en-US" sz="3200" dirty="0"/>
              <a:t>Ps 12:1 To the chief Musician upon </a:t>
            </a:r>
            <a:r>
              <a:rPr lang="en-US" sz="3200" dirty="0" err="1"/>
              <a:t>Sheminith</a:t>
            </a:r>
            <a:r>
              <a:rPr lang="en-US" sz="3200" dirty="0"/>
              <a:t>, A Psalm of David. Help, LORD; for the godly man </a:t>
            </a:r>
            <a:r>
              <a:rPr lang="en-US" sz="3200" dirty="0" err="1"/>
              <a:t>ceaseth</a:t>
            </a:r>
            <a:r>
              <a:rPr lang="en-US" sz="3200" dirty="0"/>
              <a:t>; for the faithful fail from among the children of men.</a:t>
            </a:r>
          </a:p>
        </p:txBody>
      </p:sp>
    </p:spTree>
    <p:extLst>
      <p:ext uri="{BB962C8B-B14F-4D97-AF65-F5344CB8AC3E}">
        <p14:creationId xmlns:p14="http://schemas.microsoft.com/office/powerpoint/2010/main" val="332958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DEA29-2198-4182-8C93-A176B13F1AAE}"/>
              </a:ext>
            </a:extLst>
          </p:cNvPr>
          <p:cNvSpPr>
            <a:spLocks noGrp="1"/>
          </p:cNvSpPr>
          <p:nvPr>
            <p:ph type="title"/>
          </p:nvPr>
        </p:nvSpPr>
        <p:spPr/>
        <p:txBody>
          <a:bodyPr/>
          <a:lstStyle/>
          <a:p>
            <a:r>
              <a:rPr lang="en-US" dirty="0"/>
              <a:t>The problem with “multiplication” plan. </a:t>
            </a:r>
            <a:br>
              <a:rPr lang="en-US" dirty="0"/>
            </a:br>
            <a:r>
              <a:rPr lang="en-US" dirty="0"/>
              <a:t>2 Tim 2:1-4</a:t>
            </a:r>
          </a:p>
        </p:txBody>
      </p:sp>
      <p:sp>
        <p:nvSpPr>
          <p:cNvPr id="3" name="Content Placeholder 2">
            <a:extLst>
              <a:ext uri="{FF2B5EF4-FFF2-40B4-BE49-F238E27FC236}">
                <a16:creationId xmlns:a16="http://schemas.microsoft.com/office/drawing/2014/main" id="{4BEA3138-5FE7-43E4-B9A1-B5972A30521D}"/>
              </a:ext>
            </a:extLst>
          </p:cNvPr>
          <p:cNvSpPr>
            <a:spLocks noGrp="1"/>
          </p:cNvSpPr>
          <p:nvPr>
            <p:ph idx="1"/>
          </p:nvPr>
        </p:nvSpPr>
        <p:spPr>
          <a:xfrm>
            <a:off x="818712" y="2222287"/>
            <a:ext cx="10554574" cy="4241575"/>
          </a:xfrm>
        </p:spPr>
        <p:txBody>
          <a:bodyPr>
            <a:normAutofit/>
          </a:bodyPr>
          <a:lstStyle/>
          <a:p>
            <a:r>
              <a:rPr lang="en-US" sz="3200" dirty="0"/>
              <a:t>We have a Position of </a:t>
            </a:r>
            <a:r>
              <a:rPr lang="en-US" sz="3200" u="sng" dirty="0"/>
              <a:t>Strength</a:t>
            </a:r>
          </a:p>
          <a:p>
            <a:r>
              <a:rPr lang="en-US" sz="3200" dirty="0"/>
              <a:t>For the </a:t>
            </a:r>
            <a:r>
              <a:rPr lang="en-US" sz="3200" u="sng" dirty="0"/>
              <a:t>Mission</a:t>
            </a:r>
            <a:endParaRPr lang="en-US" sz="3200" dirty="0"/>
          </a:p>
          <a:p>
            <a:r>
              <a:rPr lang="en-US" sz="3200" dirty="0"/>
              <a:t>Which is </a:t>
            </a:r>
            <a:r>
              <a:rPr lang="en-US" sz="3200" u="sng" dirty="0"/>
              <a:t>Hard</a:t>
            </a:r>
          </a:p>
        </p:txBody>
      </p:sp>
    </p:spTree>
    <p:extLst>
      <p:ext uri="{BB962C8B-B14F-4D97-AF65-F5344CB8AC3E}">
        <p14:creationId xmlns:p14="http://schemas.microsoft.com/office/powerpoint/2010/main" val="302150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0FA01B-4512-4E6F-A6DE-54A22AECB8F4}"/>
              </a:ext>
            </a:extLst>
          </p:cNvPr>
          <p:cNvSpPr/>
          <p:nvPr/>
        </p:nvSpPr>
        <p:spPr>
          <a:xfrm>
            <a:off x="0" y="0"/>
            <a:ext cx="12192000" cy="6858000"/>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D64E1968-E0F0-4A7A-916A-E1482C06EDDF}"/>
              </a:ext>
            </a:extLst>
          </p:cNvPr>
          <p:cNvSpPr>
            <a:spLocks noGrp="1"/>
          </p:cNvSpPr>
          <p:nvPr>
            <p:ph idx="1"/>
          </p:nvPr>
        </p:nvSpPr>
        <p:spPr>
          <a:xfrm>
            <a:off x="827424" y="504497"/>
            <a:ext cx="10554574" cy="6106509"/>
          </a:xfrm>
        </p:spPr>
        <p:txBody>
          <a:bodyPr>
            <a:normAutofit/>
          </a:bodyPr>
          <a:lstStyle/>
          <a:p>
            <a:r>
              <a:rPr lang="en-US" sz="3200" dirty="0"/>
              <a:t>1 </a:t>
            </a:r>
            <a:r>
              <a:rPr lang="en-US" sz="3200" dirty="0" err="1"/>
              <a:t>Thes</a:t>
            </a:r>
            <a:r>
              <a:rPr lang="en-US" sz="3200" dirty="0"/>
              <a:t> 2:19 For what is our hope, or joy, or crown of rejoicing? Are not even ye in the presence of our Lord Jesus Christ at his coming? 20For ye are our glory and joy.</a:t>
            </a:r>
          </a:p>
          <a:p>
            <a:r>
              <a:rPr lang="en-US" sz="3200" dirty="0"/>
              <a:t> 2 </a:t>
            </a:r>
            <a:r>
              <a:rPr lang="en-US" sz="3200" dirty="0" err="1"/>
              <a:t>Thes</a:t>
            </a:r>
            <a:r>
              <a:rPr lang="en-US" sz="3200" dirty="0"/>
              <a:t> 3:13 But ye, brethren, be not weary in well doing.</a:t>
            </a:r>
          </a:p>
          <a:p>
            <a:r>
              <a:rPr lang="en-US" sz="3200" dirty="0"/>
              <a:t> Gal 6:9 And let us not be weary in well doing: for in due season we shall reap, if we faint not. </a:t>
            </a:r>
          </a:p>
        </p:txBody>
      </p:sp>
    </p:spTree>
    <p:extLst>
      <p:ext uri="{BB962C8B-B14F-4D97-AF65-F5344CB8AC3E}">
        <p14:creationId xmlns:p14="http://schemas.microsoft.com/office/powerpoint/2010/main" val="396628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633538"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633538"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EECD372-2330-4375-A162-4F9B48D5A58E}">
  <we:reference id="wa104380050" version="2.0.0.4"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TM03457503[[fn=Quotable]]</Template>
  <TotalTime>2080</TotalTime>
  <Words>370</Words>
  <Application>Microsoft Office PowerPoint</Application>
  <PresentationFormat>Widescreen</PresentationFormat>
  <Paragraphs>33</Paragraphs>
  <Slides>12</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Century Gothic</vt:lpstr>
      <vt:lpstr>Wingdings 2</vt:lpstr>
      <vt:lpstr>Quotable</vt:lpstr>
      <vt:lpstr>Default Design</vt:lpstr>
      <vt:lpstr> Discipleship</vt:lpstr>
      <vt:lpstr>PowerPoint Presentation</vt:lpstr>
      <vt:lpstr>THE HINDRANCES TO THE MINISTRY OF DISCIPLESHIP AND HOW TO GUARD AGAINST THEM AND OVERCOME THEM.  </vt:lpstr>
      <vt:lpstr>The results of following this biblical pattern of discipleship.</vt:lpstr>
      <vt:lpstr>PowerPoint Presentation</vt:lpstr>
      <vt:lpstr>The problem with “multiplication” plan.  2 Tim 2:1-4</vt:lpstr>
      <vt:lpstr>PowerPoint Presentation</vt:lpstr>
      <vt:lpstr>The problem with “multiplication” plan.  2 Tim 2:1-4</vt:lpstr>
      <vt:lpstr>PowerPoint Presentation</vt:lpstr>
      <vt:lpstr>The problem with “multiplication” plan.  2 Tim 2:1-4</vt:lpstr>
      <vt:lpstr>The example of the Apostle Paul.</vt:lpstr>
      <vt:lpstr>The Great Commission can be  fulfilled by any local church.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Discipleship</dc:title>
  <dc:creator>Sam M.</dc:creator>
  <cp:lastModifiedBy>Audio Visual</cp:lastModifiedBy>
  <cp:revision>16</cp:revision>
  <dcterms:created xsi:type="dcterms:W3CDTF">2017-07-23T11:44:39Z</dcterms:created>
  <dcterms:modified xsi:type="dcterms:W3CDTF">2017-08-06T14:04:46Z</dcterms:modified>
</cp:coreProperties>
</file>